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85" d="100"/>
          <a:sy n="85" d="100"/>
        </p:scale>
        <p:origin x="-2490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7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51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3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0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21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34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13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9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D30F-F890-4E3E-A6F8-8D472FC81E8C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5180-C2E6-4588-9400-B2F75D557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0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avitel\Documents\PrintScreen Files\cartes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2" t="9394" r="44474" b="11931"/>
          <a:stretch/>
        </p:blipFill>
        <p:spPr bwMode="auto">
          <a:xfrm>
            <a:off x="1916832" y="1975286"/>
            <a:ext cx="4941168" cy="708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81128" y="683568"/>
            <a:ext cx="1939094" cy="461400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3300" dirty="0" smtClean="0"/>
              <a:t>CARTES </a:t>
            </a:r>
            <a:r>
              <a:rPr lang="fr-FR" dirty="0" smtClean="0"/>
              <a:t>   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01208" y="10750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Annexe 5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060462" y="8460432"/>
            <a:ext cx="769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Annexe 5 page 1</a:t>
            </a:r>
            <a:endParaRPr lang="fr-FR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38" y="0"/>
            <a:ext cx="3024338" cy="288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068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CARTES     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CARTES</dc:title>
  <dc:creator>Anne-Vefa Vitel</dc:creator>
  <cp:lastModifiedBy>Helene Domtchueng</cp:lastModifiedBy>
  <cp:revision>8</cp:revision>
  <cp:lastPrinted>2016-11-15T17:08:16Z</cp:lastPrinted>
  <dcterms:created xsi:type="dcterms:W3CDTF">2015-11-09T15:29:58Z</dcterms:created>
  <dcterms:modified xsi:type="dcterms:W3CDTF">2016-11-17T09:51:17Z</dcterms:modified>
</cp:coreProperties>
</file>